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5" roundtripDataSignature="AMtx7mjJdxfhlrbgi8VOegdZioYUtMXC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cf70724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ecf707240c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8740dff3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78740dff36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cf707240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ecf707240c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8740dff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78740dff36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cf7072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2ecf70724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4636d816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e4636d816f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636d816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e4636d816f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8740dff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78740dff3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4636d816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e4636d816f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4636d816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e4636d816f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4636d816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e4636d816f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4636d816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e4636d816f_1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4636d816f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e4636d816f_1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8740dff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78740dff3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8740dff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78740dff3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8740dff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78740dff36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8740dff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78740dff3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4636d816f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e4636d816f_1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4636d816f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2e4636d816f_1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4636d816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e4636d816f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4636d816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e4636d816f_1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8740dff3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278740dff3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8740dff3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78740dff36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4636d816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2e4636d816f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4636d816f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2e4636d816f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8740dff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278740dff36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8740dff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278740dff36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cf70724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2ecf707240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8740dff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278740dff36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8740dff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278740dff36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4636d81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2e4636d81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8740dff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278740dff3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8740dff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78740dff3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8740dff3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278740dff36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8740dff3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278740dff36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cf707240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2ecf707240c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8740dff3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278740dff36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8740dff3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78740dff36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8740dff3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278740dff36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8740dff3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278740dff36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8740dff3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278740dff36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4ba793f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284ba793f9f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8740dff3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278740dff36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4636d816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2e4636d816f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4636d816f_1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2e4636d816f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cf70724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ecf707240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cf70724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ecf707240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8740dff3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278740dff36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f707240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ecf707240c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6200ad1468_0_9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" name="Google Shape;31;g26200ad1468_0_9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g26200ad1468_0_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3" name="Google Shape;33;g26200ad1468_0_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4" name="Google Shape;34;g26200ad1468_0_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4.jp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44.png"/><Relationship Id="rId5" Type="http://schemas.openxmlformats.org/officeDocument/2006/relationships/image" Target="../media/image24.jp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Relationship Id="rId4" Type="http://schemas.openxmlformats.org/officeDocument/2006/relationships/hyperlink" Target="https://signin.aws.amazon.com/oauth?redirect_uri=https%3A%2F%2Fconsole.aws.amazon.com%2Fconsole%2Fhome%3FhashArgs%3D%2523%26isauthcode%3Dtrue%26nc2%3Dh_ct%26src%3Dheader-signin%26state%3DhashArgsFromTB_eu-north-1_13ccc0ca1a28d27a&amp;client_id=arn%3Aaws%3Asignin%3A%3A%3Aconsole%2Fcanvas&amp;response_type=code&amp;iam_user=true&amp;account=389580225666&amp;code_challenge=7eCrbFvvOeoGpF8lYWljgfVKr-yhHfMGjt8uR6zZUjo&amp;code_challenge_method=SHA-256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jpg"/><Relationship Id="rId4" Type="http://schemas.openxmlformats.org/officeDocument/2006/relationships/image" Target="../media/image2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24.jp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6477"/>
            <a:ext cx="12192000" cy="418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59" name="Google Shape;159;g2ecf707240c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ecf707240c_0_158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Perspectiva y falsa hipótesis en un IR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ecf707240c_0_158"/>
          <p:cNvSpPr txBox="1"/>
          <p:nvPr>
            <p:ph idx="1" type="body"/>
          </p:nvPr>
        </p:nvSpPr>
        <p:spPr>
          <a:xfrm>
            <a:off x="127650" y="1783825"/>
            <a:ext cx="1025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Tenemos un ataque  y sabemos donde buscar 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los logs.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Tenemos un ataque y sabemos 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donde buscar.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Tenemos un ataque y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 sabemos.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Tenemos un 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ataque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Tenemos un ataque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Qué </a:t>
            </a: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Tenemos?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g2ecf707240c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5704424"/>
            <a:ext cx="1153549" cy="11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ecf707240c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68" name="Google Shape;168;g278740dff36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8740dff36_0_185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La problematica del Talento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78740dff36_0_185"/>
          <p:cNvSpPr txBox="1"/>
          <p:nvPr>
            <p:ph idx="1" type="body"/>
          </p:nvPr>
        </p:nvSpPr>
        <p:spPr>
          <a:xfrm>
            <a:off x="127650" y="1783825"/>
            <a:ext cx="1025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Para hacer IR en Cloud necesitamos personas que capacitadas en: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Cloud Architecture / Engineering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Security Engineering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Incident Response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MUCHOS SOFT SKILLS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lphaL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Paciencia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lphaL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Poder trabajar en entornos donde reina el caos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lphaL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Paciencia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lphaLcPeriod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Ganas de ser despertado a las 2 am un sábado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lphaL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Entre otros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g278740dff36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78740dff36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980375"/>
            <a:ext cx="877600" cy="8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77" name="Google Shape;177;g2ecf707240c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ecf707240c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40500"/>
            <a:ext cx="11924449" cy="58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ecf707240c_0_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5704424"/>
            <a:ext cx="1153549" cy="11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ecf707240c_0_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3825" y="-221575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185" name="Google Shape;185;g278740dff36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78740dff36_0_13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278740dff36_0_13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Setting Up Dredge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2" id="192" name="Google Shape;192;g2ecf707240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ecf707240c_0_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Investigation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2ecf707240c_0_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5" name="Google Shape;195;g2ecf707240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500" y="0"/>
            <a:ext cx="2200500" cy="2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ecf707240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8876" y="0"/>
            <a:ext cx="1909626" cy="1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01" name="Google Shape;201;g2e4636d816f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e4636d816f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Logging and Monitoring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g2e4636d816f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18900"/>
            <a:ext cx="8569051" cy="3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e4636d816f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56125" y="5273650"/>
            <a:ext cx="6446331" cy="14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e4636d816f_1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0199" y="1618900"/>
            <a:ext cx="3986801" cy="51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e4636d816f_1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11" name="Google Shape;211;g2e4636d816f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e4636d816f_1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 History API Logs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2e4636d816f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" y="1938873"/>
            <a:ext cx="9464320" cy="49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e4636d816f_1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219" name="Google Shape;219;g278740dff36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78740dff36_0_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g278740dff36_0_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Getting API Logs from IAM User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e4636d816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50" y="0"/>
            <a:ext cx="103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31" name="Google Shape;231;g2e4636d816f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e4636d816f_1_2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Context: Cloudtrail API Call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2e4636d816f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514650"/>
            <a:ext cx="7930501" cy="53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4636d816f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Dredge!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Bridging the gap among Cloud Engineers and Incident Responders with Open Source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ct val="1000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39" name="Google Shape;239;g2e4636d816f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e4636d816f_1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e4636d816f_1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0245626" cy="369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e4636d816f_1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98878"/>
            <a:ext cx="12192001" cy="295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47" name="Google Shape;247;g2e4636d816f_1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e4636d816f_1_2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ECR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g2e4636d816f_1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75" y="1415350"/>
            <a:ext cx="6931350" cy="53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e4636d816f_1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55" name="Google Shape;255;g2e4636d816f_1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e4636d816f_1_375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Context: AWS IAM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2e4636d816f_1_375"/>
          <p:cNvPicPr preferRelativeResize="0"/>
          <p:nvPr/>
        </p:nvPicPr>
        <p:blipFill rotWithShape="1">
          <a:blip r:embed="rId4">
            <a:alphaModFix/>
          </a:blip>
          <a:srcRect b="0" l="-8830" r="8829" t="0"/>
          <a:stretch/>
        </p:blipFill>
        <p:spPr>
          <a:xfrm>
            <a:off x="-721475" y="1535024"/>
            <a:ext cx="8147095" cy="3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e4636d816f_1_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095000"/>
            <a:ext cx="5288550" cy="3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e4636d816f_1_3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264" name="Google Shape;264;g278740dff3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78740dff36_0_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278740dff36_0_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Getting IAM Users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78740dff3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50" y="0"/>
            <a:ext cx="1014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276" name="Google Shape;276;g278740dff36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78740dff36_0_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278740dff36_0_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Getting Access Keys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78740dff3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75" y="-22925"/>
            <a:ext cx="10211951" cy="69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88" name="Google Shape;288;g2e4636d816f_1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e4636d816f_1_278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K8s Logs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2e4636d816f_1_278"/>
          <p:cNvSpPr txBox="1"/>
          <p:nvPr>
            <p:ph idx="1" type="body"/>
          </p:nvPr>
        </p:nvSpPr>
        <p:spPr>
          <a:xfrm>
            <a:off x="127650" y="1783825"/>
            <a:ext cx="1025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API Server Logs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Audit Logs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Authenticator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Control Manager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Scheduler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g2e4636d816f_1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746650"/>
            <a:ext cx="12191999" cy="10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e4636d816f_1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e4636d816f_1_2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750" y="244725"/>
            <a:ext cx="8396250" cy="55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298" name="Google Shape;298;g2e4636d816f_1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e4636d816f_1_3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Complete 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g2e4636d816f_1_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e4636d816f_1_3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50" y="1635675"/>
            <a:ext cx="9593001" cy="51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2" id="306" name="Google Shape;306;g2e4636d816f_1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e4636d816f_1_9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impact!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2e4636d816f_1_9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9" name="Google Shape;309;g2e4636d816f_1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500" y="0"/>
            <a:ext cx="2200500" cy="2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e4636d816f_1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8876" y="0"/>
            <a:ext cx="1909626" cy="1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cion_santiago"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/>
          <p:nvPr/>
        </p:nvSpPr>
        <p:spPr>
          <a:xfrm>
            <a:off x="4088765" y="4117975"/>
            <a:ext cx="626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Ex-Police Officer and Cloud Incident Responder with 10+ years of IT experience.</a:t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315" name="Google Shape;315;g2e4636d816f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e4636d816f_1_105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Cloud Ransomware from Within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2e4636d816f_1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e4636d816f_1_105"/>
          <p:cNvSpPr txBox="1"/>
          <p:nvPr>
            <p:ph idx="1" type="body"/>
          </p:nvPr>
        </p:nvSpPr>
        <p:spPr>
          <a:xfrm>
            <a:off x="0" y="1636350"/>
            <a:ext cx="1025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How it Works: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Access to IAM user </a:t>
            </a: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Access Keys,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KMS </a:t>
            </a: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(Encryption Key) creation,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List </a:t>
            </a: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S3 </a:t>
            </a: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buckets,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S3 object Download,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Upload</a:t>
            </a: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 new encrypted object</a:t>
            </a: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 and delete the old ones,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Set KMS Key for elimination,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Ransom Note</a:t>
            </a: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 upload,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IAM User </a:t>
            </a:r>
            <a:r>
              <a:rPr b="1" lang="en-US" sz="1500">
                <a:latin typeface="Montserrat"/>
                <a:ea typeface="Montserrat"/>
                <a:cs typeface="Montserrat"/>
                <a:sym typeface="Montserrat"/>
              </a:rPr>
              <a:t>deletion.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g2e4636d816f_1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328975"/>
            <a:ext cx="9409650" cy="26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324" name="Google Shape;324;g278740dff36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78740dff36_0_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278740dff36_0_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Initial Access and </a:t>
            </a: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lateral</a:t>
            </a: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 movement in k8s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278740dff3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75" y="0"/>
            <a:ext cx="104931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336" name="Google Shape;336;g2e4636d816f_1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e4636d816f_1_149"/>
          <p:cNvSpPr txBox="1"/>
          <p:nvPr>
            <p:ph type="title"/>
          </p:nvPr>
        </p:nvSpPr>
        <p:spPr>
          <a:xfrm>
            <a:off x="19995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Console Login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2e4636d816f_1_1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951" y="1690825"/>
            <a:ext cx="7480876" cy="4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e4636d816f_1_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344" name="Google Shape;344;g2e4636d816f_1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e4636d816f_1_170"/>
          <p:cNvSpPr txBox="1"/>
          <p:nvPr>
            <p:ph type="title"/>
          </p:nvPr>
        </p:nvSpPr>
        <p:spPr>
          <a:xfrm>
            <a:off x="187425" y="3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Implant a Docker an Image in ECR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g2e4636d816f_1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e4636d816f_1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38186"/>
            <a:ext cx="12191999" cy="191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e4636d816f_1_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987795"/>
            <a:ext cx="12191999" cy="158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353" name="Google Shape;353;g278740dff3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78740dff36_0_4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278740dff36_0_4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k8s authentication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78740dff3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50" y="-12"/>
            <a:ext cx="10607675" cy="69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2" id="365" name="Google Shape;365;g2ecf707240c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ecf707240c_0_2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Response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2ecf707240c_0_2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68" name="Google Shape;368;g2ecf707240c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500" y="0"/>
            <a:ext cx="2200500" cy="2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ecf707240c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8876" y="0"/>
            <a:ext cx="1909626" cy="1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374" name="Google Shape;374;g278740dff3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78740dff36_0_6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278740dff36_0_6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Iam Delete User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278740dff3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63" y="-30325"/>
            <a:ext cx="10483876" cy="69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2" id="109" name="Google Shape;109;g2e4636d816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e4636d816f_0_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Incident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g2e4636d816f_0_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2" name="Google Shape;112;g2e4636d816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500" y="0"/>
            <a:ext cx="2200500" cy="2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e4636d816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8876" y="0"/>
            <a:ext cx="1909626" cy="1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386" name="Google Shape;386;g278740dff36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78740dff36_0_7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278740dff36_0_7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Getting IPs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78740dff3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50" y="0"/>
            <a:ext cx="1039196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398" name="Google Shape;398;g278740dff36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78740dff36_0_8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g278740dff36_0_8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VT Enrichment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78740dff36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25" y="0"/>
            <a:ext cx="1052173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410" name="Google Shape;410;g2ecf707240c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ecf707240c_0_1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Enabling Security 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2" name="Google Shape;412;g2ecf707240c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02" y="1590725"/>
            <a:ext cx="3938073" cy="51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ecf707240c_0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1475" y="1590713"/>
            <a:ext cx="5619750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ecf707240c_0_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419" name="Google Shape;419;g278740dff36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78740dff36_0_9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g278740dff36_0_9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Getting Guradduty Events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78740dff36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75" y="0"/>
            <a:ext cx="10671051" cy="695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431" name="Google Shape;431;g278740dff36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78740dff36_0_10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278740dff36_0_10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Disable S3 Public Access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278740dff36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50" y="0"/>
            <a:ext cx="10645473" cy="69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443" name="Google Shape;443;g278740dff36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78740dff36_0_11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>
              <a:solidFill>
                <a:srgbClr val="E770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278740dff36_0_11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Isolate EC2 Instance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t/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18" name="Google Shape;118;g284ba793f9f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84ba793f9f_0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Static Web Hosting… Encrypted!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g284ba793f9f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84ba793f9f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442110"/>
            <a:ext cx="12192001" cy="409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78740dff36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75" y="0"/>
            <a:ext cx="1008931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ulo_subtitulo" id="455" name="Google Shape;455;g2e4636d816f_1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e4636d816f_1_191"/>
          <p:cNvSpPr txBox="1"/>
          <p:nvPr>
            <p:ph type="ctrTitle"/>
          </p:nvPr>
        </p:nvSpPr>
        <p:spPr>
          <a:xfrm>
            <a:off x="1524000" y="1872631"/>
            <a:ext cx="91440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7022"/>
              </a:buClr>
              <a:buSzPts val="6000"/>
              <a:buFont typeface="Arial"/>
              <a:buNone/>
            </a:pPr>
            <a:r>
              <a:rPr lang="en-US">
                <a:solidFill>
                  <a:srgbClr val="E77022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>
              <a:solidFill>
                <a:srgbClr val="E770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2e4636d816f_1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966" y="4058600"/>
            <a:ext cx="2520067" cy="252006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e4636d816f_1_191"/>
          <p:cNvSpPr txBox="1"/>
          <p:nvPr>
            <p:ph idx="1" type="subTitle"/>
          </p:nvPr>
        </p:nvSpPr>
        <p:spPr>
          <a:xfrm>
            <a:off x="1524000" y="319430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C88B"/>
              </a:buClr>
              <a:buSzPts val="3600"/>
              <a:buNone/>
            </a:pPr>
            <a:r>
              <a:rPr lang="en-US" sz="3600">
                <a:solidFill>
                  <a:srgbClr val="EFC88B"/>
                </a:solidFill>
                <a:latin typeface="Montserrat"/>
                <a:ea typeface="Montserrat"/>
                <a:cs typeface="Montserrat"/>
                <a:sym typeface="Montserrat"/>
              </a:rPr>
              <a:t>Download Dredge!</a:t>
            </a:r>
            <a:endParaRPr sz="3600">
              <a:solidFill>
                <a:srgbClr val="EFC88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" id="463" name="Google Shape;463;g2e4636d816f_1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e4636d816f_1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6477"/>
            <a:ext cx="12192000" cy="418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26" name="Google Shape;126;g2ecf707240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ecf707240c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Security Detectio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n’t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g2ecf707240c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ecf707240c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00" y="1690825"/>
            <a:ext cx="63246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2" id="134" name="Google Shape;134;g2ecf707240c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ecf707240c_0_4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Why Dredge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g2ecf707240c_0_4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7" name="Google Shape;137;g2ecf707240c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500" y="0"/>
            <a:ext cx="2200500" cy="2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ecf707240c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8876" y="0"/>
            <a:ext cx="1909626" cy="1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43" name="Google Shape;143;g278740dff36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78740dff36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78740dff36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75" y="114480"/>
            <a:ext cx="7927550" cy="64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1" id="150" name="Google Shape;150;g2ecf707240c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cf707240c_0_150"/>
          <p:cNvSpPr txBox="1"/>
          <p:nvPr>
            <p:ph type="title"/>
          </p:nvPr>
        </p:nvSpPr>
        <p:spPr>
          <a:xfrm>
            <a:off x="127650" y="352600"/>
            <a:ext cx="10713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Perspectiva desde un CSIRT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g2ecf707240c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25" y="1723525"/>
            <a:ext cx="8039625" cy="48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ecf707240c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5704424"/>
            <a:ext cx="1153549" cy="11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ecf707240c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3825" y="0"/>
            <a:ext cx="1838175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2022-10-31T19:59:00Z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B0E16AFBC93A410391193B904FA9F2C6</vt:lpwstr>
  </property>
  <property fmtid="{D5CDD505-2E9C-101B-9397-08002B2CF9AE}" pid="3" name="KSOProductBuildVer">
    <vt:lpwstr>1033-11.2.0.11380</vt:lpwstr>
  </property>
</Properties>
</file>